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3"/>
  </p:notesMasterIdLst>
  <p:sldIdLst>
    <p:sldId id="256" r:id="rId2"/>
    <p:sldId id="257" r:id="rId3"/>
    <p:sldId id="259" r:id="rId4"/>
    <p:sldId id="258" r:id="rId5"/>
    <p:sldId id="260" r:id="rId6"/>
    <p:sldId id="261" r:id="rId7"/>
    <p:sldId id="268" r:id="rId8"/>
    <p:sldId id="271" r:id="rId9"/>
    <p:sldId id="269" r:id="rId10"/>
    <p:sldId id="270" r:id="rId11"/>
    <p:sldId id="282" r:id="rId12"/>
    <p:sldId id="262" r:id="rId13"/>
    <p:sldId id="265" r:id="rId14"/>
    <p:sldId id="286" r:id="rId15"/>
    <p:sldId id="284" r:id="rId16"/>
    <p:sldId id="285" r:id="rId17"/>
    <p:sldId id="283" r:id="rId18"/>
    <p:sldId id="281" r:id="rId19"/>
    <p:sldId id="266" r:id="rId20"/>
    <p:sldId id="272" r:id="rId21"/>
    <p:sldId id="263" r:id="rId22"/>
    <p:sldId id="279" r:id="rId23"/>
    <p:sldId id="273" r:id="rId24"/>
    <p:sldId id="274" r:id="rId25"/>
    <p:sldId id="275" r:id="rId26"/>
    <p:sldId id="276" r:id="rId27"/>
    <p:sldId id="278" r:id="rId28"/>
    <p:sldId id="267" r:id="rId29"/>
    <p:sldId id="264" r:id="rId30"/>
    <p:sldId id="277" r:id="rId31"/>
    <p:sldId id="280" r:id="rId3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B70C"/>
    <a:srgbClr val="FFA7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78" d="100"/>
          <a:sy n="78" d="100"/>
        </p:scale>
        <p:origin x="-1392" y="-12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notesMaster" Target="notesMasters/notesMaster1.xml"/><Relationship Id="rId34" Type="http://schemas.openxmlformats.org/officeDocument/2006/relationships/printerSettings" Target="printerSettings/printerSettings1.bin"/><Relationship Id="rId35" Type="http://schemas.openxmlformats.org/officeDocument/2006/relationships/presProps" Target="presProps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heme" Target="theme/theme1.xml"/><Relationship Id="rId3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E98307-D9A4-2B43-A1FB-CEDCA46202F1}" type="datetimeFigureOut">
              <a:rPr lang="en-US" smtClean="0"/>
              <a:t>11/2/13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659C35-F8F0-9547-8D54-FC0C0368C9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4914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do you want to get out of this?</a:t>
            </a:r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52C18F-E830-4114-BDC0-BE3B63C8658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0160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Best buy story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659C35-F8F0-9547-8D54-FC0C0368C91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6343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Meet a need, </a:t>
            </a:r>
            <a:r>
              <a:rPr lang="en-US" dirty="0" err="1" smtClean="0"/>
              <a:t>phil</a:t>
            </a:r>
            <a:r>
              <a:rPr lang="en-US" dirty="0" smtClean="0"/>
              <a:t> and the</a:t>
            </a:r>
            <a:r>
              <a:rPr lang="en-US" baseline="0" dirty="0" smtClean="0"/>
              <a:t> car</a:t>
            </a:r>
          </a:p>
          <a:p>
            <a:r>
              <a:rPr lang="en-US" baseline="0" dirty="0" smtClean="0"/>
              <a:t>Meet a need, dinner in </a:t>
            </a:r>
            <a:r>
              <a:rPr lang="en-US" baseline="0" dirty="0" err="1" smtClean="0"/>
              <a:t>seatle</a:t>
            </a:r>
            <a:r>
              <a:rPr lang="en-US" baseline="0" dirty="0" smtClean="0"/>
              <a:t>… asking people to go with you.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659C35-F8F0-9547-8D54-FC0C0368C91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1507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0DF13D-3C8B-FF40-BA77-270123B4A71F}" type="datetimeFigureOut">
              <a:rPr lang="en-US" smtClean="0"/>
              <a:t>11/2/13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8E8E-D177-594F-9B0D-4088526553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7591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0DF13D-3C8B-FF40-BA77-270123B4A71F}" type="datetimeFigureOut">
              <a:rPr lang="en-US" smtClean="0"/>
              <a:t>11/2/13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8E8E-D177-594F-9B0D-4088526553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8799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0DF13D-3C8B-FF40-BA77-270123B4A71F}" type="datetimeFigureOut">
              <a:rPr lang="en-US" smtClean="0"/>
              <a:t>11/2/13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8E8E-D177-594F-9B0D-4088526553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7066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0DF13D-3C8B-FF40-BA77-270123B4A71F}" type="datetimeFigureOut">
              <a:rPr lang="en-US" smtClean="0"/>
              <a:t>11/2/13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8E8E-D177-594F-9B0D-4088526553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5265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0DF13D-3C8B-FF40-BA77-270123B4A71F}" type="datetimeFigureOut">
              <a:rPr lang="en-US" smtClean="0"/>
              <a:t>11/2/13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8E8E-D177-594F-9B0D-4088526553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82681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0DF13D-3C8B-FF40-BA77-270123B4A71F}" type="datetimeFigureOut">
              <a:rPr lang="en-US" smtClean="0"/>
              <a:t>11/2/13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8E8E-D177-594F-9B0D-4088526553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8045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0DF13D-3C8B-FF40-BA77-270123B4A71F}" type="datetimeFigureOut">
              <a:rPr lang="en-US" smtClean="0"/>
              <a:t>11/2/13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8E8E-D177-594F-9B0D-4088526553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8385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0DF13D-3C8B-FF40-BA77-270123B4A71F}" type="datetimeFigureOut">
              <a:rPr lang="en-US" smtClean="0"/>
              <a:t>11/2/13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8E8E-D177-594F-9B0D-4088526553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258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0DF13D-3C8B-FF40-BA77-270123B4A71F}" type="datetimeFigureOut">
              <a:rPr lang="en-US" smtClean="0"/>
              <a:t>11/2/13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8E8E-D177-594F-9B0D-4088526553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5153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0DF13D-3C8B-FF40-BA77-270123B4A71F}" type="datetimeFigureOut">
              <a:rPr lang="en-US" smtClean="0"/>
              <a:t>11/2/13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8E8E-D177-594F-9B0D-4088526553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81510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0DF13D-3C8B-FF40-BA77-270123B4A71F}" type="datetimeFigureOut">
              <a:rPr lang="en-US" smtClean="0"/>
              <a:t>11/2/13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8E8E-D177-594F-9B0D-4088526553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6606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0DF13D-3C8B-FF40-BA77-270123B4A71F}" type="datetimeFigureOut">
              <a:rPr lang="en-US" smtClean="0"/>
              <a:t>11/2/13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E98E8E-D177-594F-9B0D-4088526553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1358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jp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Kensington_Garden____by_Noki07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94025" y="0"/>
            <a:ext cx="11141173" cy="696323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54831"/>
            <a:ext cx="7772400" cy="1470025"/>
          </a:xfrm>
        </p:spPr>
        <p:txBody>
          <a:bodyPr/>
          <a:lstStyle/>
          <a:p>
            <a:r>
              <a:rPr lang="en-US" dirty="0" smtClean="0">
                <a:solidFill>
                  <a:srgbClr val="FFFFFF"/>
                </a:solidFill>
              </a:rPr>
              <a:t>Cultivating Your Career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446348" y="5498290"/>
            <a:ext cx="6400800" cy="679855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Jonathan Mills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90873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2154856" y="1417638"/>
            <a:ext cx="8229600" cy="1143000"/>
          </a:xfrm>
        </p:spPr>
        <p:txBody>
          <a:bodyPr/>
          <a:lstStyle/>
          <a:p>
            <a:r>
              <a:rPr lang="en-US" dirty="0" smtClean="0"/>
              <a:t>Job Hopper….</a:t>
            </a:r>
            <a:endParaRPr lang="en-US" dirty="0"/>
          </a:p>
        </p:txBody>
      </p:sp>
      <p:pic>
        <p:nvPicPr>
          <p:cNvPr id="3" name="Picture 2" descr="dawnlenno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307697"/>
            <a:ext cx="8367711" cy="2887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8417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39674"/>
            <a:ext cx="8229600" cy="1143000"/>
          </a:xfrm>
        </p:spPr>
        <p:txBody>
          <a:bodyPr/>
          <a:lstStyle/>
          <a:p>
            <a:r>
              <a:rPr lang="en-US" dirty="0" smtClean="0"/>
              <a:t>Be Intentional…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85987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5126072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He didn’t know </a:t>
            </a:r>
            <a:br>
              <a:rPr lang="en-US" dirty="0" smtClean="0"/>
            </a:br>
            <a:r>
              <a:rPr lang="en-US" dirty="0" smtClean="0"/>
              <a:t>what he was looking for….</a:t>
            </a:r>
            <a:endParaRPr lang="en-US" dirty="0"/>
          </a:p>
        </p:txBody>
      </p:sp>
      <p:pic>
        <p:nvPicPr>
          <p:cNvPr id="4" name="Content Placeholder 3" descr="rough1.JP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3750" b="87292" l="10000" r="90000">
                        <a14:foregroundMark x1="39375" y1="41250" x2="39375" y2="41250"/>
                        <a14:foregroundMark x1="38594" y1="43542" x2="38594" y2="43542"/>
                        <a14:foregroundMark x1="34063" y1="63958" x2="34063" y2="63958"/>
                        <a14:backgroundMark x1="42500" y1="80625" x2="42500" y2="80625"/>
                        <a14:backgroundMark x1="74688" y1="78750" x2="74688" y2="787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3336" b="13336"/>
          <a:stretch>
            <a:fillRect/>
          </a:stretch>
        </p:blipFill>
        <p:spPr>
          <a:xfrm>
            <a:off x="1575631" y="1600200"/>
            <a:ext cx="7763124" cy="3302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4640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820182"/>
            <a:ext cx="5517338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What do you want to be when you grow up?</a:t>
            </a:r>
            <a:endParaRPr lang="en-US" dirty="0"/>
          </a:p>
        </p:txBody>
      </p:sp>
      <p:pic>
        <p:nvPicPr>
          <p:cNvPr id="4" name="Picture 3" descr="seeding-video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0494" y="757701"/>
            <a:ext cx="5092700" cy="339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452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820182"/>
            <a:ext cx="5517338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What do you want to do when you grow up?</a:t>
            </a:r>
            <a:endParaRPr lang="en-US" dirty="0"/>
          </a:p>
        </p:txBody>
      </p:sp>
      <p:pic>
        <p:nvPicPr>
          <p:cNvPr id="4" name="Picture 3" descr="seeding-video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0494" y="757701"/>
            <a:ext cx="5092700" cy="339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4439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8262" y="4740076"/>
            <a:ext cx="8229600" cy="1143000"/>
          </a:xfrm>
        </p:spPr>
        <p:txBody>
          <a:bodyPr/>
          <a:lstStyle/>
          <a:p>
            <a:r>
              <a:rPr lang="en-US" dirty="0" smtClean="0"/>
              <a:t>What is your sentence?</a:t>
            </a:r>
            <a:endParaRPr lang="en-US" dirty="0"/>
          </a:p>
        </p:txBody>
      </p:sp>
      <p:pic>
        <p:nvPicPr>
          <p:cNvPr id="4" name="Picture 3" descr="Daniel-H.-Pink-c-Rebecca-Drobis-resiz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822" y="152571"/>
            <a:ext cx="5349240" cy="3566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4310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28354" y="959811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What if I don’t know</a:t>
            </a:r>
            <a:br>
              <a:rPr lang="en-US" dirty="0" smtClean="0"/>
            </a:br>
            <a:r>
              <a:rPr lang="en-US" dirty="0" smtClean="0"/>
              <a:t> anything about that???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219200"/>
            <a:ext cx="4525963" cy="4525963"/>
          </a:xfrm>
        </p:spPr>
      </p:pic>
    </p:spTree>
    <p:extLst>
      <p:ext uri="{BB962C8B-B14F-4D97-AF65-F5344CB8AC3E}">
        <p14:creationId xmlns:p14="http://schemas.microsoft.com/office/powerpoint/2010/main" val="6365681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70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ucki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5580" y="-158733"/>
            <a:ext cx="5670944" cy="7093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4745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9780743201148_p0_v2_s260x42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513" y="1609593"/>
            <a:ext cx="3302000" cy="47752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974456" y="413329"/>
            <a:ext cx="4572000" cy="267765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800" dirty="0" smtClean="0"/>
              <a:t>“Our </a:t>
            </a:r>
            <a:r>
              <a:rPr lang="en-US" sz="2800" dirty="0"/>
              <a:t>research into human strengths does not support the extreme, and extremely misleading, assertion that 'you can play any role you set your mind to,' </a:t>
            </a:r>
            <a:r>
              <a:rPr lang="en-US" sz="2800" dirty="0" smtClean="0"/>
              <a:t>“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0123241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9780743201148_p0_v2_s260x42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513" y="1609593"/>
            <a:ext cx="3302000" cy="47752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974456" y="413329"/>
            <a:ext cx="4572000" cy="31085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800" dirty="0" smtClean="0"/>
              <a:t>“…but </a:t>
            </a:r>
            <a:r>
              <a:rPr lang="en-US" sz="2800" dirty="0"/>
              <a:t>it does lead us to this truth: Whatever you set your mind to, you will be most successful when you craft your role to play to your signature talents most of the time.” </a:t>
            </a:r>
          </a:p>
        </p:txBody>
      </p:sp>
    </p:spTree>
    <p:extLst>
      <p:ext uri="{BB962C8B-B14F-4D97-AF65-F5344CB8AC3E}">
        <p14:creationId xmlns:p14="http://schemas.microsoft.com/office/powerpoint/2010/main" val="29461468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Who Is This Guy?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402349" y="1905000"/>
            <a:ext cx="6400800" cy="347472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Practice Director / </a:t>
            </a:r>
            <a:r>
              <a:rPr lang="en-US" dirty="0" err="1" smtClean="0"/>
              <a:t>AdventureTech</a:t>
            </a:r>
            <a:endParaRPr lang="en-US" dirty="0" smtClean="0"/>
          </a:p>
          <a:p>
            <a:r>
              <a:rPr lang="en-US" dirty="0" smtClean="0"/>
              <a:t>@</a:t>
            </a:r>
            <a:r>
              <a:rPr lang="en-US" dirty="0" err="1" smtClean="0"/>
              <a:t>jonathanfmills</a:t>
            </a:r>
            <a:endParaRPr lang="en-US" dirty="0" smtClean="0"/>
          </a:p>
          <a:p>
            <a:r>
              <a:rPr lang="en-US" dirty="0" smtClean="0"/>
              <a:t>Jonathanfmills.com</a:t>
            </a:r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63" t="6298" r="18446" b="487"/>
          <a:stretch/>
        </p:blipFill>
        <p:spPr>
          <a:xfrm>
            <a:off x="5257800" y="3124200"/>
            <a:ext cx="3700298" cy="3421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9341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96377" y="4172725"/>
            <a:ext cx="703179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/>
              <a:t>Find people who are where </a:t>
            </a:r>
          </a:p>
          <a:p>
            <a:r>
              <a:rPr lang="en-US" sz="4800" dirty="0" smtClean="0"/>
              <a:t>you want to be, </a:t>
            </a:r>
          </a:p>
          <a:p>
            <a:r>
              <a:rPr lang="en-US" sz="4800" dirty="0" smtClean="0"/>
              <a:t>and buy them coffee…..</a:t>
            </a:r>
            <a:endParaRPr lang="en-US" sz="4800" dirty="0"/>
          </a:p>
        </p:txBody>
      </p:sp>
      <p:pic>
        <p:nvPicPr>
          <p:cNvPr id="5" name="Picture 4" descr="starbucks-logo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4392" y="194235"/>
            <a:ext cx="5000313" cy="3750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5841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1869" y="846138"/>
            <a:ext cx="8229600" cy="1143000"/>
          </a:xfrm>
        </p:spPr>
        <p:txBody>
          <a:bodyPr/>
          <a:lstStyle/>
          <a:p>
            <a:r>
              <a:rPr lang="en-US" dirty="0" smtClean="0"/>
              <a:t>He didn’t know where to look…</a:t>
            </a:r>
            <a:endParaRPr lang="en-US" dirty="0"/>
          </a:p>
        </p:txBody>
      </p:sp>
      <p:pic>
        <p:nvPicPr>
          <p:cNvPr id="4" name="Picture 3" descr="lego-8684-explorer-safari-man-guy-minifigure-series-2-legoland-1111-05-Legoland@3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4750" y="2265356"/>
            <a:ext cx="381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1407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1750" y="3333862"/>
            <a:ext cx="8229600" cy="1143000"/>
          </a:xfrm>
        </p:spPr>
        <p:txBody>
          <a:bodyPr/>
          <a:lstStyle/>
          <a:p>
            <a:r>
              <a:rPr lang="en-US" dirty="0" smtClean="0"/>
              <a:t>Start With Where You 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541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uper-recruiter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45" y="0"/>
            <a:ext cx="58772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81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861632" y="192491"/>
            <a:ext cx="529466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/>
              <a:t>Rules For Recruiters….</a:t>
            </a:r>
            <a:endParaRPr lang="en-US" sz="4400" dirty="0"/>
          </a:p>
        </p:txBody>
      </p:sp>
      <p:sp>
        <p:nvSpPr>
          <p:cNvPr id="5" name="TextBox 4"/>
          <p:cNvSpPr txBox="1"/>
          <p:nvPr/>
        </p:nvSpPr>
        <p:spPr>
          <a:xfrm>
            <a:off x="0" y="1280336"/>
            <a:ext cx="8343200" cy="5632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If they don’t interview you, </a:t>
            </a:r>
          </a:p>
          <a:p>
            <a:r>
              <a:rPr lang="en-US" sz="4000" dirty="0"/>
              <a:t>	</a:t>
            </a:r>
            <a:r>
              <a:rPr lang="en-US" sz="4000" dirty="0" smtClean="0"/>
              <a:t>don’t interview for them…. </a:t>
            </a:r>
          </a:p>
          <a:p>
            <a:endParaRPr lang="en-US" sz="4000" dirty="0" smtClean="0"/>
          </a:p>
          <a:p>
            <a:r>
              <a:rPr lang="en-US" sz="4000" dirty="0" smtClean="0"/>
              <a:t>Never Pay For Their Help….</a:t>
            </a:r>
          </a:p>
          <a:p>
            <a:r>
              <a:rPr lang="en-US" sz="4000" dirty="0"/>
              <a:t>	</a:t>
            </a:r>
            <a:r>
              <a:rPr lang="en-US" sz="4000" dirty="0" smtClean="0"/>
              <a:t>	</a:t>
            </a:r>
          </a:p>
          <a:p>
            <a:r>
              <a:rPr lang="en-US" sz="4000" dirty="0" smtClean="0"/>
              <a:t>They Should Be Transparent with You…</a:t>
            </a:r>
          </a:p>
          <a:p>
            <a:r>
              <a:rPr lang="en-US" sz="4000" dirty="0" smtClean="0"/>
              <a:t>			</a:t>
            </a:r>
          </a:p>
          <a:p>
            <a:r>
              <a:rPr lang="en-US" sz="4000" dirty="0" smtClean="0"/>
              <a:t>They Should Know What </a:t>
            </a:r>
          </a:p>
          <a:p>
            <a:r>
              <a:rPr lang="en-US" sz="4000" dirty="0"/>
              <a:t>	</a:t>
            </a:r>
            <a:r>
              <a:rPr lang="en-US" sz="4000" dirty="0" smtClean="0"/>
              <a:t>You Should Expect…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3370533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437537" y="4863473"/>
            <a:ext cx="8229600" cy="1143000"/>
          </a:xfrm>
        </p:spPr>
        <p:txBody>
          <a:bodyPr/>
          <a:lstStyle/>
          <a:p>
            <a:r>
              <a:rPr lang="en-US" dirty="0" smtClean="0"/>
              <a:t>Networking</a:t>
            </a:r>
            <a:endParaRPr lang="en-US" dirty="0"/>
          </a:p>
        </p:txBody>
      </p:sp>
      <p:pic>
        <p:nvPicPr>
          <p:cNvPr id="4" name="Picture 3" descr="Networking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1062" y="314326"/>
            <a:ext cx="4826000" cy="482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7920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Networking Rules….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Never be fake….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Use the tools available….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Meet a need….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86149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Its not who you know….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Its who knows you…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2195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Personal Relationships are the fertile soil from which all advancement, all success, all achievement in real life grows.</a:t>
            </a:r>
          </a:p>
          <a:p>
            <a:pPr marL="0" indent="0">
              <a:buNone/>
            </a:pPr>
            <a:r>
              <a:rPr lang="en-US" dirty="0" smtClean="0"/>
              <a:t>-- Ben Stein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45915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He wouldn’t know what to do with it if he found it….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21527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838200"/>
            <a:ext cx="5208650" cy="4525963"/>
          </a:xfrm>
        </p:spPr>
      </p:pic>
    </p:spTree>
    <p:extLst>
      <p:ext uri="{BB962C8B-B14F-4D97-AF65-F5344CB8AC3E}">
        <p14:creationId xmlns:p14="http://schemas.microsoft.com/office/powerpoint/2010/main" val="42542068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43232"/>
            <a:ext cx="8229600" cy="1143000"/>
          </a:xfrm>
        </p:spPr>
        <p:txBody>
          <a:bodyPr/>
          <a:lstStyle/>
          <a:p>
            <a:r>
              <a:rPr lang="en-US" dirty="0" smtClean="0"/>
              <a:t>Would you hire you?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71122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219200"/>
            <a:ext cx="4525963" cy="4525963"/>
          </a:xfrm>
        </p:spPr>
      </p:pic>
    </p:spTree>
    <p:extLst>
      <p:ext uri="{BB962C8B-B14F-4D97-AF65-F5344CB8AC3E}">
        <p14:creationId xmlns:p14="http://schemas.microsoft.com/office/powerpoint/2010/main" val="29960328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minecraft-falling-diamonds-252076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3514" y="0"/>
            <a:ext cx="12886421" cy="72486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2081527" y="5354061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en-US" sz="6600" dirty="0" smtClean="0"/>
              <a:t>Acres Of </a:t>
            </a:r>
            <a:br>
              <a:rPr lang="en-US" sz="6600" dirty="0" smtClean="0"/>
            </a:br>
            <a:r>
              <a:rPr lang="en-US" sz="6600" dirty="0" smtClean="0"/>
              <a:t>Diamonds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22545977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GoldRushDiamonds1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36" b="13336"/>
          <a:stretch>
            <a:fillRect/>
          </a:stretch>
        </p:blipFill>
        <p:spPr>
          <a:xfrm>
            <a:off x="656991" y="727715"/>
            <a:ext cx="9459500" cy="5202361"/>
          </a:xfrm>
        </p:spPr>
      </p:pic>
    </p:spTree>
    <p:extLst>
      <p:ext uri="{BB962C8B-B14F-4D97-AF65-F5344CB8AC3E}">
        <p14:creationId xmlns:p14="http://schemas.microsoft.com/office/powerpoint/2010/main" val="30883885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rough1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36" b="13336"/>
          <a:stretch>
            <a:fillRect/>
          </a:stretch>
        </p:blipFill>
        <p:spPr>
          <a:xfrm>
            <a:off x="-2680858" y="-125610"/>
            <a:ext cx="12698362" cy="6983610"/>
          </a:xfrm>
        </p:spPr>
      </p:pic>
    </p:spTree>
    <p:extLst>
      <p:ext uri="{BB962C8B-B14F-4D97-AF65-F5344CB8AC3E}">
        <p14:creationId xmlns:p14="http://schemas.microsoft.com/office/powerpoint/2010/main" val="21990826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37988" y="314016"/>
            <a:ext cx="736361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/>
              <a:t>There are 10 types of people </a:t>
            </a:r>
          </a:p>
          <a:p>
            <a:r>
              <a:rPr lang="en-US" sz="4800" dirty="0" smtClean="0"/>
              <a:t>On the job market….</a:t>
            </a:r>
            <a:endParaRPr lang="en-US" sz="4800" dirty="0"/>
          </a:p>
        </p:txBody>
      </p:sp>
      <p:sp>
        <p:nvSpPr>
          <p:cNvPr id="5" name="TextBox 4"/>
          <p:cNvSpPr txBox="1"/>
          <p:nvPr/>
        </p:nvSpPr>
        <p:spPr>
          <a:xfrm>
            <a:off x="1639421" y="3077882"/>
            <a:ext cx="750457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/>
              <a:t>Those who understand </a:t>
            </a:r>
          </a:p>
          <a:p>
            <a:r>
              <a:rPr lang="en-US" sz="4800" dirty="0" smtClean="0"/>
              <a:t>binary and those who don’t…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7920704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913769" y="2583486"/>
            <a:ext cx="8229600" cy="1143000"/>
          </a:xfrm>
        </p:spPr>
        <p:txBody>
          <a:bodyPr/>
          <a:lstStyle/>
          <a:p>
            <a:r>
              <a:rPr lang="en-US" dirty="0" smtClean="0"/>
              <a:t>2 Types Of People…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39031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650" y="5066409"/>
            <a:ext cx="8229600" cy="1143000"/>
          </a:xfrm>
        </p:spPr>
        <p:txBody>
          <a:bodyPr/>
          <a:lstStyle/>
          <a:p>
            <a:r>
              <a:rPr lang="en-US" dirty="0" smtClean="0"/>
              <a:t>Stick it out…. </a:t>
            </a:r>
            <a:endParaRPr lang="en-US" dirty="0"/>
          </a:p>
        </p:txBody>
      </p:sp>
      <p:pic>
        <p:nvPicPr>
          <p:cNvPr id="4" name="Picture 3" descr="8116129-this-guy-was-stuck-in-the-same-boring-job-way-y-y-too-long-3d-render-get-out-of-your-dead-end-job-b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562" y="795331"/>
            <a:ext cx="5121664" cy="3380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2847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12758</TotalTime>
  <Words>317</Words>
  <Application>Microsoft Macintosh PowerPoint</Application>
  <PresentationFormat>On-screen Show (4:3)</PresentationFormat>
  <Paragraphs>58</Paragraphs>
  <Slides>31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2" baseType="lpstr">
      <vt:lpstr>Office Theme</vt:lpstr>
      <vt:lpstr>Cultivating Your Career</vt:lpstr>
      <vt:lpstr>Who Is This Guy?</vt:lpstr>
      <vt:lpstr>PowerPoint Presentation</vt:lpstr>
      <vt:lpstr>Acres Of  Diamonds</vt:lpstr>
      <vt:lpstr>PowerPoint Presentation</vt:lpstr>
      <vt:lpstr>PowerPoint Presentation</vt:lpstr>
      <vt:lpstr>PowerPoint Presentation</vt:lpstr>
      <vt:lpstr>2 Types Of People…</vt:lpstr>
      <vt:lpstr>Stick it out…. </vt:lpstr>
      <vt:lpstr>Job Hopper….</vt:lpstr>
      <vt:lpstr>Be Intentional…</vt:lpstr>
      <vt:lpstr>He didn’t know  what he was looking for….</vt:lpstr>
      <vt:lpstr>What do you want to be when you grow up?</vt:lpstr>
      <vt:lpstr>What do you want to do when you grow up?</vt:lpstr>
      <vt:lpstr>What is your sentence?</vt:lpstr>
      <vt:lpstr>What if I don’t know  anything about that???</vt:lpstr>
      <vt:lpstr>PowerPoint Presentation</vt:lpstr>
      <vt:lpstr>PowerPoint Presentation</vt:lpstr>
      <vt:lpstr>PowerPoint Presentation</vt:lpstr>
      <vt:lpstr>PowerPoint Presentation</vt:lpstr>
      <vt:lpstr>He didn’t know where to look…</vt:lpstr>
      <vt:lpstr>Start With Where You Are</vt:lpstr>
      <vt:lpstr>PowerPoint Presentation</vt:lpstr>
      <vt:lpstr>PowerPoint Presentation</vt:lpstr>
      <vt:lpstr>Networking</vt:lpstr>
      <vt:lpstr>Networking Rules…. </vt:lpstr>
      <vt:lpstr>PowerPoint Presentation</vt:lpstr>
      <vt:lpstr>PowerPoint Presentation</vt:lpstr>
      <vt:lpstr>He wouldn’t know what to do with it if he found it….</vt:lpstr>
      <vt:lpstr>Would you hire you?</vt:lpstr>
      <vt:lpstr>Questions?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Cultivating Your Career</dc:title>
  <dc:creator>Jonathan Mills</dc:creator>
  <cp:lastModifiedBy>Jonathan Mills</cp:lastModifiedBy>
  <cp:revision>23</cp:revision>
  <dcterms:created xsi:type="dcterms:W3CDTF">2013-10-21T02:48:40Z</dcterms:created>
  <dcterms:modified xsi:type="dcterms:W3CDTF">2013-11-02T13:33:40Z</dcterms:modified>
</cp:coreProperties>
</file>